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sldIdLst>
    <p:sldId id="266" r:id="rId3"/>
    <p:sldId id="256" r:id="rId4"/>
    <p:sldId id="257" r:id="rId5"/>
    <p:sldId id="260" r:id="rId6"/>
    <p:sldId id="258" r:id="rId7"/>
    <p:sldId id="259" r:id="rId8"/>
    <p:sldId id="261" r:id="rId9"/>
    <p:sldId id="264" r:id="rId10"/>
    <p:sldId id="263" r:id="rId11"/>
    <p:sldId id="262" r:id="rId12"/>
    <p:sldId id="265" r:id="rId13"/>
  </p:sldIdLst>
  <p:sldSz cx="12192000" cy="6858000"/>
  <p:notesSz cx="7559675" cy="106918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7" d="100"/>
          <a:sy n="127" d="100"/>
        </p:scale>
        <p:origin x="-704" y="-9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39" name="Picture 38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pic>
        <p:nvPicPr>
          <p:cNvPr id="77" name="Picture 76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78" name="Picture 77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tIns="0" rIns="0" bIns="0"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4.xml"/><Relationship Id="rId13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F1217-20DD-4B4E-846F-45F5CD42D14E}" type="datetimeFigureOut">
              <a:rPr lang="en-US" smtClean="0"/>
              <a:t>24/02/17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0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0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52C679-92B4-C74A-B02E-249E81193A08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/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/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/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/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/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/>
          </a:p>
          <a:p>
            <a:pPr marL="228600" indent="-228240">
              <a:lnSpc>
                <a:spcPct val="100000"/>
              </a:lnSpc>
              <a:buFont typeface="Arial"/>
              <a:buChar char="•"/>
            </a:pPr>
            <a:r>
              <a:rPr lang="en-US" sz="2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LevelEdit Master text styles</a:t>
            </a:r>
            <a:endParaRPr/>
          </a:p>
          <a:p>
            <a:pPr marL="685800" lvl="1" indent="-228240">
              <a:lnSpc>
                <a:spcPct val="100000"/>
              </a:lnSpc>
              <a:buFont typeface="Arial"/>
              <a:buChar char="•"/>
            </a:pPr>
            <a:r>
              <a:rPr lang="en-US" sz="24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/>
          </a:p>
          <a:p>
            <a:pPr marL="1143000" lvl="2" indent="-228240">
              <a:lnSpc>
                <a:spcPct val="100000"/>
              </a:lnSpc>
              <a:buFont typeface="Arial"/>
              <a:buChar char="•"/>
            </a:pPr>
            <a:r>
              <a:rPr lang="en-US" sz="20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/>
          </a:p>
          <a:p>
            <a:pPr marL="1600200" lvl="3" indent="-228240">
              <a:lnSpc>
                <a:spcPct val="100000"/>
              </a:lnSpc>
              <a:buFont typeface="Arial"/>
              <a:buChar char="•"/>
            </a:pPr>
            <a:r>
              <a:rPr lang="en-US" sz="1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/>
          </a:p>
          <a:p>
            <a:pPr marL="2057400" lvl="4" indent="-228240">
              <a:lnSpc>
                <a:spcPct val="100000"/>
              </a:lnSpc>
              <a:buFont typeface="Arial"/>
              <a:buChar char="•"/>
            </a:pPr>
            <a:r>
              <a:rPr lang="en-US" sz="180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GB" sz="120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24/02/17</a:t>
            </a:r>
            <a:endParaRPr/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/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5A068E8B-4633-4E6A-8A9E-85772696912D}" type="slidenum">
              <a:rPr lang="en-GB" sz="1200" strike="noStrike" spc="-1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jpeg"/><Relationship Id="rId3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080" y="2765215"/>
            <a:ext cx="10515240" cy="1325160"/>
          </a:xfrm>
        </p:spPr>
        <p:txBody>
          <a:bodyPr>
            <a:noAutofit/>
          </a:bodyPr>
          <a:lstStyle/>
          <a:p>
            <a:pPr algn="ctr"/>
            <a:r>
              <a:rPr lang="en-US" sz="7200" dirty="0" smtClean="0">
                <a:solidFill>
                  <a:schemeClr val="tx1"/>
                </a:solidFill>
              </a:rPr>
              <a:t>+441315101477</a:t>
            </a:r>
            <a:endParaRPr lang="en-US" sz="7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3444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/>
          </a:p>
        </p:txBody>
      </p:sp>
      <p:pic>
        <p:nvPicPr>
          <p:cNvPr id="95" name="Content Placeholder 3"/>
          <p:cNvPicPr/>
          <p:nvPr/>
        </p:nvPicPr>
        <p:blipFill>
          <a:blip r:embed="rId2"/>
          <a:stretch/>
        </p:blipFill>
        <p:spPr>
          <a:xfrm>
            <a:off x="717120" y="663480"/>
            <a:ext cx="10757160" cy="565668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516148" y="6404564"/>
            <a:ext cx="186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+441315101477</a:t>
            </a:r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/>
          </a:p>
        </p:txBody>
      </p:sp>
      <p:pic>
        <p:nvPicPr>
          <p:cNvPr id="102" name="Content Placeholder 3"/>
          <p:cNvPicPr/>
          <p:nvPr/>
        </p:nvPicPr>
        <p:blipFill>
          <a:blip r:embed="rId2"/>
          <a:srcRect t="26392" r="511" b="27196"/>
          <a:stretch/>
        </p:blipFill>
        <p:spPr>
          <a:xfrm>
            <a:off x="2167200" y="195480"/>
            <a:ext cx="7857360" cy="651600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2167200" y="6342148"/>
            <a:ext cx="186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+441315101477</a:t>
            </a:r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4"/>
          <p:cNvPicPr/>
          <p:nvPr/>
        </p:nvPicPr>
        <p:blipFill>
          <a:blip r:embed="rId2"/>
          <a:srcRect r="221" b="15815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pic>
        <p:nvPicPr>
          <p:cNvPr id="80" name="Picture 6"/>
          <p:cNvPicPr/>
          <p:nvPr/>
        </p:nvPicPr>
        <p:blipFill>
          <a:blip r:embed="rId3"/>
          <a:stretch/>
        </p:blipFill>
        <p:spPr>
          <a:xfrm rot="16200000">
            <a:off x="5699160" y="457920"/>
            <a:ext cx="1297080" cy="6186960"/>
          </a:xfrm>
          <a:prstGeom prst="rect">
            <a:avLst/>
          </a:prstGeom>
          <a:ln>
            <a:noFill/>
          </a:ln>
        </p:spPr>
      </p:pic>
      <p:sp>
        <p:nvSpPr>
          <p:cNvPr id="81" name="TextShape 1"/>
          <p:cNvSpPr txBox="1"/>
          <p:nvPr/>
        </p:nvSpPr>
        <p:spPr>
          <a:xfrm>
            <a:off x="4797720" y="2328103"/>
            <a:ext cx="2782440" cy="173376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100000"/>
              </a:lnSpc>
            </a:pPr>
            <a:r>
              <a:rPr lang="en-US" sz="96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Bradley Hand Bold"/>
                <a:cs typeface="Bradley Hand Bold"/>
              </a:rPr>
              <a:t>TYR</a:t>
            </a:r>
            <a:endParaRPr dirty="0">
              <a:latin typeface="Bradley Hand Bold"/>
              <a:cs typeface="Bradley Hand Bold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5568679" y="2549467"/>
            <a:ext cx="469908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GB" sz="720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Bradley Hand Bold"/>
                <a:cs typeface="Bradley Hand Bold"/>
              </a:rPr>
              <a:t>^</a:t>
            </a:r>
            <a:endParaRPr dirty="0">
              <a:latin typeface="Bradley Hand Bold"/>
              <a:cs typeface="Bradley Hand Bold"/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/>
          </a:p>
        </p:txBody>
      </p:sp>
      <p:pic>
        <p:nvPicPr>
          <p:cNvPr id="84" name="Content Placeholder 10"/>
          <p:cNvPicPr/>
          <p:nvPr/>
        </p:nvPicPr>
        <p:blipFill>
          <a:blip r:embed="rId2"/>
          <a:stretch/>
        </p:blipFill>
        <p:spPr>
          <a:xfrm>
            <a:off x="0" y="0"/>
            <a:ext cx="12191760" cy="805140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716140" y="6505059"/>
            <a:ext cx="186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+441315101477</a:t>
            </a:r>
            <a:endParaRPr lang="en-US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/>
          </a:p>
        </p:txBody>
      </p:sp>
      <p:pic>
        <p:nvPicPr>
          <p:cNvPr id="91" name="Picture 90"/>
          <p:cNvPicPr/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tretch/>
        </p:blipFill>
        <p:spPr>
          <a:xfrm>
            <a:off x="1534097" y="7560"/>
            <a:ext cx="9143640" cy="685764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706140" y="6394563"/>
            <a:ext cx="186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+441315101477</a:t>
            </a:r>
            <a:endParaRPr lang="en-US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4"/>
          <p:cNvPicPr/>
          <p:nvPr/>
        </p:nvPicPr>
        <p:blipFill>
          <a:blip r:embed="rId2"/>
          <a:stretch/>
        </p:blipFill>
        <p:spPr>
          <a:xfrm>
            <a:off x="4191120" y="0"/>
            <a:ext cx="3809520" cy="6857640"/>
          </a:xfrm>
          <a:prstGeom prst="rect">
            <a:avLst/>
          </a:prstGeom>
          <a:ln>
            <a:noFill/>
          </a:ln>
        </p:spPr>
      </p:pic>
      <p:sp>
        <p:nvSpPr>
          <p:cNvPr id="8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/>
          </a:p>
        </p:txBody>
      </p:sp>
      <p:pic>
        <p:nvPicPr>
          <p:cNvPr id="87" name="Picture 8"/>
          <p:cNvPicPr/>
          <p:nvPr/>
        </p:nvPicPr>
        <p:blipFill>
          <a:blip r:embed="rId3"/>
          <a:stretch/>
        </p:blipFill>
        <p:spPr>
          <a:xfrm>
            <a:off x="4898160" y="1280160"/>
            <a:ext cx="2440800" cy="433296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956130" y="6294557"/>
            <a:ext cx="186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+441315101477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/>
          </a:p>
        </p:txBody>
      </p:sp>
      <p:pic>
        <p:nvPicPr>
          <p:cNvPr id="89" name="Content Placeholder 3"/>
          <p:cNvPicPr/>
          <p:nvPr/>
        </p:nvPicPr>
        <p:blipFill>
          <a:blip r:embed="rId2"/>
          <a:srcRect l="-807" r="807"/>
          <a:stretch/>
        </p:blipFill>
        <p:spPr>
          <a:xfrm>
            <a:off x="393480" y="365040"/>
            <a:ext cx="11330640" cy="592380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936130" y="6374562"/>
            <a:ext cx="186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+441315101477</a:t>
            </a:r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/>
          </a:p>
        </p:txBody>
      </p:sp>
      <p:pic>
        <p:nvPicPr>
          <p:cNvPr id="93" name="Content Placeholder 6"/>
          <p:cNvPicPr/>
          <p:nvPr/>
        </p:nvPicPr>
        <p:blipFill>
          <a:blip r:embed="rId2"/>
          <a:stretch/>
        </p:blipFill>
        <p:spPr>
          <a:xfrm>
            <a:off x="0" y="-1395360"/>
            <a:ext cx="12191760" cy="915444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596144" y="6584577"/>
            <a:ext cx="186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+441315101477</a:t>
            </a:r>
            <a:endParaRPr lang="en-US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endParaRPr/>
          </a:p>
        </p:txBody>
      </p:sp>
      <p:pic>
        <p:nvPicPr>
          <p:cNvPr id="99" name="Picture 32"/>
          <p:cNvPicPr/>
          <p:nvPr/>
        </p:nvPicPr>
        <p:blipFill>
          <a:blip r:embed="rId2"/>
          <a:stretch/>
        </p:blipFill>
        <p:spPr>
          <a:xfrm>
            <a:off x="3970800" y="1044000"/>
            <a:ext cx="4182120" cy="5511600"/>
          </a:xfrm>
          <a:prstGeom prst="rect">
            <a:avLst/>
          </a:prstGeom>
          <a:ln>
            <a:noFill/>
          </a:ln>
        </p:spPr>
      </p:pic>
      <p:pic>
        <p:nvPicPr>
          <p:cNvPr id="100" name="Picture 33"/>
          <p:cNvPicPr/>
          <p:nvPr/>
        </p:nvPicPr>
        <p:blipFill>
          <a:blip r:embed="rId3"/>
          <a:stretch/>
        </p:blipFill>
        <p:spPr>
          <a:xfrm>
            <a:off x="4779720" y="1599120"/>
            <a:ext cx="2647440" cy="356040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846134" y="6370934"/>
            <a:ext cx="186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+441315101477</a:t>
            </a:r>
            <a:endParaRPr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/>
          </a:p>
        </p:txBody>
      </p:sp>
      <p:pic>
        <p:nvPicPr>
          <p:cNvPr id="97" name="Picture 96"/>
          <p:cNvPicPr/>
          <p:nvPr/>
        </p:nvPicPr>
        <p:blipFill>
          <a:blip r:embed="rId2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</p:pic>
      <p:sp>
        <p:nvSpPr>
          <p:cNvPr id="2" name="Rectangle 1"/>
          <p:cNvSpPr/>
          <p:nvPr/>
        </p:nvSpPr>
        <p:spPr>
          <a:xfrm>
            <a:off x="1256158" y="6488668"/>
            <a:ext cx="18600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+441315101477</a:t>
            </a:r>
            <a:endParaRPr lang="en-US" dirty="0">
              <a:solidFill>
                <a:srgbClr val="0000FF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281</TotalTime>
  <Words>22</Words>
  <Application>Microsoft Macintosh PowerPoint</Application>
  <PresentationFormat>Custom</PresentationFormat>
  <Paragraphs>12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3" baseType="lpstr">
      <vt:lpstr>Office Theme</vt:lpstr>
      <vt:lpstr>Office Theme</vt:lpstr>
      <vt:lpstr>+441315101477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TYR</dc:title>
  <dc:creator>User</dc:creator>
  <cp:lastModifiedBy>JinHong Lu</cp:lastModifiedBy>
  <cp:revision>24</cp:revision>
  <dcterms:created xsi:type="dcterms:W3CDTF">2017-02-22T11:31:19Z</dcterms:created>
  <dcterms:modified xsi:type="dcterms:W3CDTF">2017-02-24T13:18:57Z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8</vt:i4>
  </property>
</Properties>
</file>